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7" r:id="rId4"/>
    <p:sldId id="275" r:id="rId5"/>
    <p:sldId id="259" r:id="rId6"/>
    <p:sldId id="260" r:id="rId7"/>
    <p:sldId id="261" r:id="rId8"/>
    <p:sldId id="269" r:id="rId9"/>
    <p:sldId id="262" r:id="rId10"/>
    <p:sldId id="268" r:id="rId11"/>
    <p:sldId id="270" r:id="rId12"/>
    <p:sldId id="263" r:id="rId13"/>
    <p:sldId id="264" r:id="rId14"/>
    <p:sldId id="271" r:id="rId15"/>
    <p:sldId id="277" r:id="rId16"/>
    <p:sldId id="273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965"/>
    <a:srgbClr val="FFFFFF"/>
    <a:srgbClr val="E6E6E6"/>
    <a:srgbClr val="F8F691"/>
    <a:srgbClr val="FEA19A"/>
    <a:srgbClr val="636363"/>
    <a:srgbClr val="9E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54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06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20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0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8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46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94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9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78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06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28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BFD"/>
            </a:gs>
            <a:gs pos="100000">
              <a:srgbClr val="FEA19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8DD1-85A6-468A-A736-5642962E2B73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0E4DB-65C5-4E53-A3A0-5B8616EF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57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3940967" y="1242810"/>
            <a:ext cx="4306824" cy="4306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297680" y="2519059"/>
            <a:ext cx="37240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貼圖製作教學</a:t>
            </a:r>
            <a:endParaRPr lang="en-US" altLang="zh-TW" sz="3600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</a:p>
          <a:p>
            <a:pPr algn="ctr"/>
            <a:r>
              <a:rPr lang="zh-TW" altLang="en-US" sz="36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經驗分享</a:t>
            </a:r>
            <a:endParaRPr lang="zh-TW" altLang="en-US" sz="36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83035" y="4718304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分享者：黃詩予</a:t>
            </a:r>
            <a:endParaRPr lang="zh-TW" altLang="en-US" sz="1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5660136" y="-82296"/>
            <a:ext cx="0" cy="1691640"/>
          </a:xfrm>
          <a:prstGeom prst="line">
            <a:avLst/>
          </a:prstGeom>
          <a:ln w="381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760720" y="-621792"/>
            <a:ext cx="0" cy="1691640"/>
          </a:xfrm>
          <a:prstGeom prst="line">
            <a:avLst/>
          </a:prstGeom>
          <a:ln w="2857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089904" y="9144"/>
            <a:ext cx="0" cy="1691640"/>
          </a:xfrm>
          <a:prstGeom prst="line">
            <a:avLst/>
          </a:prstGeom>
          <a:ln w="28575"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190488" y="827419"/>
            <a:ext cx="0" cy="1691640"/>
          </a:xfrm>
          <a:prstGeom prst="line">
            <a:avLst/>
          </a:prstGeom>
          <a:ln w="381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446520" y="224028"/>
            <a:ext cx="0" cy="1691640"/>
          </a:xfrm>
          <a:prstGeom prst="line">
            <a:avLst/>
          </a:prstGeom>
          <a:ln w="3810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5573268" y="797891"/>
            <a:ext cx="173736" cy="173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993892" y="283711"/>
            <a:ext cx="173736" cy="173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 rot="10800000">
            <a:off x="5680710" y="4201668"/>
            <a:ext cx="873252" cy="3140851"/>
            <a:chOff x="1970532" y="2488621"/>
            <a:chExt cx="873252" cy="3140851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2057400" y="3028117"/>
              <a:ext cx="0" cy="1691640"/>
            </a:xfrm>
            <a:prstGeom prst="line">
              <a:avLst/>
            </a:prstGeom>
            <a:ln w="38100">
              <a:solidFill>
                <a:srgbClr val="FFFF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2157984" y="2488621"/>
              <a:ext cx="0" cy="1691640"/>
            </a:xfrm>
            <a:prstGeom prst="line">
              <a:avLst/>
            </a:prstGeom>
            <a:ln w="28575"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2487168" y="3119557"/>
              <a:ext cx="0" cy="1691640"/>
            </a:xfrm>
            <a:prstGeom prst="line">
              <a:avLst/>
            </a:prstGeom>
            <a:ln w="28575">
              <a:solidFill>
                <a:srgbClr val="FFFFFF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2587752" y="3937832"/>
              <a:ext cx="0" cy="1691640"/>
            </a:xfrm>
            <a:prstGeom prst="line">
              <a:avLst/>
            </a:prstGeom>
            <a:ln w="38100"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2843784" y="3334441"/>
              <a:ext cx="0" cy="1691640"/>
            </a:xfrm>
            <a:prstGeom prst="line">
              <a:avLst/>
            </a:prstGeom>
            <a:ln w="38100">
              <a:solidFill>
                <a:srgbClr val="FFFFFF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1970532" y="3908304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2391156" y="3394124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7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17" y="1930792"/>
            <a:ext cx="6096000" cy="3429000"/>
          </a:xfrm>
          <a:prstGeom prst="rect">
            <a:avLst/>
          </a:prstGeom>
        </p:spPr>
      </p:pic>
      <p:cxnSp>
        <p:nvCxnSpPr>
          <p:cNvPr id="13" name="直線接點 12"/>
          <p:cNvCxnSpPr/>
          <p:nvPr/>
        </p:nvCxnSpPr>
        <p:spPr>
          <a:xfrm>
            <a:off x="1682514" y="2290116"/>
            <a:ext cx="0" cy="24734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521208" y="629666"/>
            <a:ext cx="768096" cy="768096"/>
            <a:chOff x="4754880" y="932687"/>
            <a:chExt cx="768096" cy="768096"/>
          </a:xfrm>
          <a:solidFill>
            <a:srgbClr val="9EEBFD"/>
          </a:solidFill>
        </p:grpSpPr>
        <p:sp>
          <p:nvSpPr>
            <p:cNvPr id="15" name="橢圓 14"/>
            <p:cNvSpPr/>
            <p:nvPr/>
          </p:nvSpPr>
          <p:spPr>
            <a:xfrm>
              <a:off x="4754880" y="932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923965" y="1024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504109" y="782881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r>
              <a:rPr lang="en-US" altLang="zh-TW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發想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504109" y="205820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pc="10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06783" y="2598852"/>
            <a:ext cx="30970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公司名稱、</a:t>
            </a:r>
            <a:r>
              <a:rPr lang="en-US" altLang="zh-TW" sz="1400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製作用意</a:t>
            </a:r>
            <a:endParaRPr lang="en-US" altLang="zh-TW" sz="1400" spc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貼圖文字</a:t>
            </a:r>
            <a:endParaRPr lang="zh-TW" altLang="en-US" sz="1400" spc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04109" y="40799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繪製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風格</a:t>
            </a:r>
            <a:endParaRPr lang="en-US" altLang="zh-TW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04108" y="4578924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色彩配置</a:t>
            </a:r>
          </a:p>
        </p:txBody>
      </p:sp>
    </p:spTree>
    <p:extLst>
      <p:ext uri="{BB962C8B-B14F-4D97-AF65-F5344CB8AC3E}">
        <p14:creationId xmlns:p14="http://schemas.microsoft.com/office/powerpoint/2010/main" val="38051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1682514" y="2290116"/>
            <a:ext cx="0" cy="24734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521208" y="629666"/>
            <a:ext cx="768096" cy="768096"/>
            <a:chOff x="4754880" y="932687"/>
            <a:chExt cx="768096" cy="768096"/>
          </a:xfrm>
          <a:solidFill>
            <a:srgbClr val="9EEBFD"/>
          </a:solidFill>
        </p:grpSpPr>
        <p:sp>
          <p:nvSpPr>
            <p:cNvPr id="15" name="橢圓 14"/>
            <p:cNvSpPr/>
            <p:nvPr/>
          </p:nvSpPr>
          <p:spPr>
            <a:xfrm>
              <a:off x="4754880" y="932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923965" y="1024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504109" y="782881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r>
              <a:rPr lang="en-US" altLang="zh-TW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發想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504109" y="205820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pc="10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06783" y="2598852"/>
            <a:ext cx="30970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公司名稱、</a:t>
            </a:r>
            <a:r>
              <a:rPr lang="en-US" altLang="zh-TW" sz="1400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製作用意</a:t>
            </a:r>
            <a:endParaRPr lang="en-US" altLang="zh-TW" sz="1400" spc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貼圖文字</a:t>
            </a:r>
            <a:endParaRPr lang="zh-TW" altLang="en-US" sz="1400" spc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04109" y="40799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繪製</a:t>
            </a:r>
            <a:r>
              <a:rPr lang="zh-TW" altLang="en-US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風格</a:t>
            </a:r>
            <a:endParaRPr lang="en-US" altLang="zh-TW" spc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04108" y="4578924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色彩配置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484582" y="1316525"/>
            <a:ext cx="5180283" cy="1784919"/>
            <a:chOff x="5484582" y="4714046"/>
            <a:chExt cx="5180283" cy="1784919"/>
          </a:xfrm>
        </p:grpSpPr>
        <p:sp>
          <p:nvSpPr>
            <p:cNvPr id="22" name="文字方塊 21"/>
            <p:cNvSpPr txBox="1"/>
            <p:nvPr/>
          </p:nvSpPr>
          <p:spPr>
            <a:xfrm>
              <a:off x="5484582" y="4714046"/>
              <a:ext cx="13965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zh-TW" altLang="en-US" sz="1400" b="1" spc="1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標準色</a:t>
              </a:r>
              <a:endPara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橢圓 2"/>
            <p:cNvSpPr/>
            <p:nvPr/>
          </p:nvSpPr>
          <p:spPr>
            <a:xfrm>
              <a:off x="5821565" y="5148402"/>
              <a:ext cx="361285" cy="361285"/>
            </a:xfrm>
            <a:prstGeom prst="ellipse">
              <a:avLst/>
            </a:prstGeom>
            <a:solidFill>
              <a:srgbClr val="9EE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5821565" y="5633897"/>
              <a:ext cx="361285" cy="361285"/>
            </a:xfrm>
            <a:prstGeom prst="ellipse">
              <a:avLst/>
            </a:prstGeom>
            <a:solidFill>
              <a:srgbClr val="FE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5821565" y="6137680"/>
              <a:ext cx="361285" cy="361285"/>
            </a:xfrm>
            <a:prstGeom prst="ellipse">
              <a:avLst/>
            </a:prstGeom>
            <a:solidFill>
              <a:srgbClr val="F8F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8689059" y="5148402"/>
              <a:ext cx="361285" cy="361285"/>
            </a:xfrm>
            <a:prstGeom prst="ellipse">
              <a:avLst/>
            </a:prstGeom>
            <a:solidFill>
              <a:srgbClr val="C67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8689059" y="5657392"/>
              <a:ext cx="361285" cy="361285"/>
            </a:xfrm>
            <a:prstGeom prst="ellipse">
              <a:avLst/>
            </a:prstGeom>
            <a:solidFill>
              <a:srgbClr val="636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416865" y="5165039"/>
              <a:ext cx="1487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139 / 232 / 255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416865" y="5657392"/>
              <a:ext cx="1487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255 / 140 / 137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416865" y="6149745"/>
              <a:ext cx="1487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255 / 243 / 123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9284359" y="5167325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185 / 100 / 82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9284359" y="5674029"/>
              <a:ext cx="1165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80 / 80 / 80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482764" y="3438847"/>
            <a:ext cx="6122504" cy="3048680"/>
            <a:chOff x="5484582" y="1302477"/>
            <a:chExt cx="6122504" cy="3048680"/>
          </a:xfrm>
        </p:grpSpPr>
        <p:sp>
          <p:nvSpPr>
            <p:cNvPr id="33" name="文字方塊 32"/>
            <p:cNvSpPr txBox="1"/>
            <p:nvPr/>
          </p:nvSpPr>
          <p:spPr>
            <a:xfrm>
              <a:off x="5484582" y="1302477"/>
              <a:ext cx="3991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zh-TW" altLang="en-US" sz="1400" b="1" spc="1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配色好夥伴</a:t>
              </a:r>
              <a:r>
                <a:rPr lang="en-US" altLang="zh-TW" sz="1400" b="1" spc="1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_</a:t>
              </a:r>
              <a:r>
                <a:rPr lang="en-US" altLang="zh-TW" sz="1400" b="1" spc="5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Adobe color</a:t>
              </a:r>
              <a:endParaRPr lang="zh-TW" altLang="en-US" sz="1400" b="1" spc="5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582" y="1628968"/>
              <a:ext cx="6122504" cy="2722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682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1" y="2238728"/>
            <a:ext cx="1997780" cy="19977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2"/>
          <a:stretch/>
        </p:blipFill>
        <p:spPr>
          <a:xfrm>
            <a:off x="3190789" y="2017065"/>
            <a:ext cx="2220550" cy="244110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50058" y="2914453"/>
            <a:ext cx="37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1788" y="2914453"/>
            <a:ext cx="37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6041664" y="2246495"/>
            <a:ext cx="257199" cy="1982247"/>
            <a:chOff x="9077002" y="2140941"/>
            <a:chExt cx="361285" cy="2784445"/>
          </a:xfrm>
        </p:grpSpPr>
        <p:sp>
          <p:nvSpPr>
            <p:cNvPr id="8" name="橢圓 7"/>
            <p:cNvSpPr/>
            <p:nvPr/>
          </p:nvSpPr>
          <p:spPr>
            <a:xfrm>
              <a:off x="9077002" y="2140941"/>
              <a:ext cx="361285" cy="361285"/>
            </a:xfrm>
            <a:prstGeom prst="ellipse">
              <a:avLst/>
            </a:prstGeom>
            <a:solidFill>
              <a:srgbClr val="9EE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9077002" y="2746731"/>
              <a:ext cx="361285" cy="361285"/>
            </a:xfrm>
            <a:prstGeom prst="ellipse">
              <a:avLst/>
            </a:prstGeom>
            <a:solidFill>
              <a:srgbClr val="FE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9077002" y="3352521"/>
              <a:ext cx="361285" cy="361285"/>
            </a:xfrm>
            <a:prstGeom prst="ellipse">
              <a:avLst/>
            </a:prstGeom>
            <a:solidFill>
              <a:srgbClr val="F8F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9077002" y="3958311"/>
              <a:ext cx="361285" cy="361285"/>
            </a:xfrm>
            <a:prstGeom prst="ellipse">
              <a:avLst/>
            </a:prstGeom>
            <a:solidFill>
              <a:srgbClr val="C67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9077002" y="4564101"/>
              <a:ext cx="361285" cy="361285"/>
            </a:xfrm>
            <a:prstGeom prst="ellipse">
              <a:avLst/>
            </a:prstGeom>
            <a:solidFill>
              <a:srgbClr val="636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6516500" y="2914453"/>
            <a:ext cx="37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92" y="2197007"/>
            <a:ext cx="4362424" cy="21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521208" y="629666"/>
            <a:ext cx="768096" cy="768096"/>
            <a:chOff x="4754880" y="932687"/>
            <a:chExt cx="768096" cy="768096"/>
          </a:xfrm>
          <a:solidFill>
            <a:srgbClr val="FEA19A"/>
          </a:solidFill>
        </p:grpSpPr>
        <p:sp>
          <p:nvSpPr>
            <p:cNvPr id="4" name="橢圓 3"/>
            <p:cNvSpPr/>
            <p:nvPr/>
          </p:nvSpPr>
          <p:spPr>
            <a:xfrm>
              <a:off x="4754880" y="932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923965" y="1024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1504109" y="782881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製作方法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04109" y="1769782"/>
            <a:ext cx="221086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攝影</a:t>
            </a:r>
            <a:r>
              <a:rPr lang="en-US" altLang="zh-TW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後製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手繪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電繪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620740" y="3245362"/>
            <a:ext cx="1734899" cy="1796879"/>
            <a:chOff x="1620740" y="3245362"/>
            <a:chExt cx="1734899" cy="179687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161" y="3245362"/>
              <a:ext cx="1244628" cy="1244628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1620740" y="4734464"/>
              <a:ext cx="1734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1400" b="1" spc="5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Illustrator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105073" y="3263650"/>
            <a:ext cx="1712456" cy="1778591"/>
            <a:chOff x="3954835" y="3263650"/>
            <a:chExt cx="1712456" cy="1778591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612" y="3263650"/>
              <a:ext cx="1257785" cy="1226340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3954835" y="4734464"/>
              <a:ext cx="17124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1400" b="1" spc="5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Photoshop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6566963" y="3239461"/>
            <a:ext cx="1667371" cy="1802780"/>
            <a:chOff x="6448220" y="3239461"/>
            <a:chExt cx="1667371" cy="180278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220" y="3239461"/>
              <a:ext cx="1667371" cy="1250529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6973601" y="4734464"/>
              <a:ext cx="6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1400" b="1" spc="5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SAI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8983768" y="3239461"/>
            <a:ext cx="1784527" cy="1802780"/>
            <a:chOff x="8983768" y="3239461"/>
            <a:chExt cx="1784527" cy="1802780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5413" y="3239461"/>
              <a:ext cx="1241385" cy="1241385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8983768" y="4734464"/>
              <a:ext cx="1784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1400" b="1" spc="500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CorelDRAW</a:t>
              </a:r>
              <a:endParaRPr lang="en-US" altLang="zh-TW" sz="1400" b="1" spc="5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2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521208" y="629666"/>
            <a:ext cx="768096" cy="768096"/>
            <a:chOff x="4754880" y="932687"/>
            <a:chExt cx="768096" cy="768096"/>
          </a:xfrm>
          <a:solidFill>
            <a:srgbClr val="F8F691"/>
          </a:solidFill>
        </p:grpSpPr>
        <p:sp>
          <p:nvSpPr>
            <p:cNvPr id="4" name="橢圓 3"/>
            <p:cNvSpPr/>
            <p:nvPr/>
          </p:nvSpPr>
          <p:spPr>
            <a:xfrm>
              <a:off x="4754880" y="932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923965" y="1024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1504109" y="782881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en-US" altLang="zh-TW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實際操作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04109" y="2058202"/>
            <a:ext cx="726513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貼圖規定</a:t>
            </a:r>
            <a:r>
              <a:rPr lang="en-US" altLang="zh-TW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需要的圖片、文字、貼圖尺寸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色彩模式</a:t>
            </a:r>
            <a:r>
              <a:rPr lang="en-US" altLang="zh-TW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務必使用</a:t>
            </a:r>
            <a:r>
              <a:rPr lang="en-US" altLang="zh-TW" b="1" spc="1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字體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選用</a:t>
            </a:r>
            <a:r>
              <a:rPr lang="en-US" altLang="zh-TW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b="1" spc="1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開源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字體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r>
              <a:rPr lang="zh-TW" altLang="en-US" b="1" spc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嵌入</a:t>
            </a: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及文字</a:t>
            </a:r>
            <a:r>
              <a:rPr lang="zh-TW" altLang="en-US" b="1" spc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外框化</a:t>
            </a:r>
            <a:endParaRPr lang="en-US" altLang="zh-TW" b="1" spc="1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49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" y="1005654"/>
            <a:ext cx="2195064" cy="18984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16" y="1005654"/>
            <a:ext cx="2200997" cy="18984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" y="3915024"/>
            <a:ext cx="2200997" cy="18984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58" y="3915024"/>
            <a:ext cx="2200997" cy="18984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80" y="1002688"/>
            <a:ext cx="2195064" cy="190436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31" y="1002688"/>
            <a:ext cx="2200997" cy="190436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87" y="3912058"/>
            <a:ext cx="2200997" cy="190436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16" y="3912058"/>
            <a:ext cx="2200997" cy="19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BFD"/>
            </a:gs>
            <a:gs pos="100000">
              <a:srgbClr val="FEA19A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094379" y="2253679"/>
            <a:ext cx="54770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申請帳號：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填好</a:t>
            </a:r>
            <a:r>
              <a:rPr lang="en-US" altLang="zh-TW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上傳所</a:t>
            </a: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設定金額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上架完成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67630" y="285207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spc="1000" dirty="0" smtClean="0">
                <a:solidFill>
                  <a:srgbClr val="C679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如何上架</a:t>
            </a:r>
            <a:endParaRPr lang="zh-TW" altLang="en-US" sz="4000" b="1" spc="1000" dirty="0">
              <a:solidFill>
                <a:srgbClr val="C679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5449824" y="1116416"/>
            <a:ext cx="0" cy="47982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379476" y="2667404"/>
            <a:ext cx="5191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b="1" spc="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 creators market</a:t>
            </a:r>
            <a:r>
              <a:rPr lang="zh-TW" altLang="en-US" b="1" spc="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spc="5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Paypal</a:t>
            </a:r>
            <a:endParaRPr lang="en-US" altLang="zh-TW" b="1" spc="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16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418646" y="319844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黃詩予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5449824" y="1116416"/>
            <a:ext cx="0" cy="47982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38" y="3819353"/>
            <a:ext cx="2258438" cy="22584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38" y="877734"/>
            <a:ext cx="2258438" cy="2258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5724116" y="1399880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系上經歷</a:t>
            </a:r>
            <a:endParaRPr lang="zh-TW" altLang="en-US" sz="1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02071" y="1837096"/>
            <a:ext cx="31069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級畢籌會美宣長</a:t>
            </a:r>
            <a:endParaRPr lang="en-US" altLang="zh-TW" sz="1200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2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系學會美宣組</a:t>
            </a:r>
            <a:endParaRPr lang="zh-TW" altLang="en-US" sz="12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24116" y="2953933"/>
            <a:ext cx="2627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比賽、計畫經驗</a:t>
            </a:r>
            <a:endParaRPr lang="en-US" altLang="zh-TW" sz="1400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02071" y="3394112"/>
            <a:ext cx="53633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放視大賞</a:t>
            </a:r>
            <a:r>
              <a:rPr lang="en-US" altLang="zh-TW" sz="12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企劃組</a:t>
            </a:r>
            <a:endParaRPr lang="en-US" altLang="zh-TW" sz="1200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華語原創</a:t>
            </a:r>
            <a:r>
              <a:rPr lang="en-US" altLang="zh-TW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PNP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桌上遊戲設計大賞</a:t>
            </a:r>
            <a:endParaRPr lang="en-US" altLang="zh-TW" sz="1200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1200" b="1" spc="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Dream Show Hand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」撲克牌設計大賽</a:t>
            </a:r>
            <a:endParaRPr lang="en-US" altLang="zh-TW" sz="1200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b="1" spc="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創生金花漾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花博飾品設計比賽</a:t>
            </a:r>
            <a:endParaRPr lang="en-US" altLang="zh-TW" sz="1200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200" b="1" spc="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1200" b="1" spc="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勤美天地聖誕村明信片徵件</a:t>
            </a:r>
            <a:endParaRPr lang="en-US" altLang="zh-TW" sz="1200" b="1" spc="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USR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「清流：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祖先</a:t>
            </a:r>
            <a:r>
              <a:rPr lang="zh-TW" altLang="en-US" sz="12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的腳印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200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HSC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醫療系統聯盟</a:t>
            </a:r>
            <a:r>
              <a:rPr lang="en-US" altLang="zh-TW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貼圖製作</a:t>
            </a:r>
            <a:endParaRPr lang="zh-TW" altLang="en-US" sz="12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4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BFD"/>
            </a:gs>
            <a:gs pos="100000">
              <a:srgbClr val="FEA19A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267630" y="2852070"/>
            <a:ext cx="3452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spc="1000" dirty="0" smtClean="0">
                <a:solidFill>
                  <a:srgbClr val="C679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Contents</a:t>
            </a:r>
            <a:endParaRPr lang="zh-TW" altLang="en-US" sz="4000" b="1" spc="1000" dirty="0">
              <a:solidFill>
                <a:srgbClr val="C679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876288" y="1765871"/>
            <a:ext cx="768096" cy="768096"/>
            <a:chOff x="4754880" y="932687"/>
            <a:chExt cx="768096" cy="768096"/>
          </a:xfrm>
          <a:solidFill>
            <a:srgbClr val="9EEBFD"/>
          </a:solidFill>
        </p:grpSpPr>
        <p:sp>
          <p:nvSpPr>
            <p:cNvPr id="8" name="橢圓 7"/>
            <p:cNvSpPr/>
            <p:nvPr/>
          </p:nvSpPr>
          <p:spPr>
            <a:xfrm>
              <a:off x="4754880" y="932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923965" y="1024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876288" y="2915561"/>
            <a:ext cx="768096" cy="768096"/>
            <a:chOff x="4754880" y="2075687"/>
            <a:chExt cx="768096" cy="768096"/>
          </a:xfrm>
          <a:solidFill>
            <a:srgbClr val="FEA19A"/>
          </a:solidFill>
        </p:grpSpPr>
        <p:sp>
          <p:nvSpPr>
            <p:cNvPr id="11" name="橢圓 10"/>
            <p:cNvSpPr/>
            <p:nvPr/>
          </p:nvSpPr>
          <p:spPr>
            <a:xfrm>
              <a:off x="4754880" y="2075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923965" y="2167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876288" y="4065840"/>
            <a:ext cx="768096" cy="768096"/>
            <a:chOff x="4754880" y="3246119"/>
            <a:chExt cx="768096" cy="768096"/>
          </a:xfrm>
          <a:solidFill>
            <a:srgbClr val="F8F691"/>
          </a:solidFill>
        </p:grpSpPr>
        <p:sp>
          <p:nvSpPr>
            <p:cNvPr id="14" name="橢圓 13"/>
            <p:cNvSpPr/>
            <p:nvPr/>
          </p:nvSpPr>
          <p:spPr>
            <a:xfrm>
              <a:off x="4754880" y="3246119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923965" y="3337780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7964424" y="191908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貼圖種類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964424" y="306856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製作步驟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964424" y="421804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如何上架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7251192" y="2584416"/>
            <a:ext cx="0" cy="30371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7251192" y="3727416"/>
            <a:ext cx="0" cy="30371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5449824" y="1116416"/>
            <a:ext cx="0" cy="47982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3940967" y="1242810"/>
            <a:ext cx="4306824" cy="4306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592637" y="3067586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貼圖的種類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5660136" y="-82296"/>
            <a:ext cx="0" cy="1691640"/>
          </a:xfrm>
          <a:prstGeom prst="line">
            <a:avLst/>
          </a:prstGeom>
          <a:ln w="381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760720" y="-621792"/>
            <a:ext cx="0" cy="1691640"/>
          </a:xfrm>
          <a:prstGeom prst="line">
            <a:avLst/>
          </a:prstGeom>
          <a:ln w="2857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089904" y="9144"/>
            <a:ext cx="0" cy="1691640"/>
          </a:xfrm>
          <a:prstGeom prst="line">
            <a:avLst/>
          </a:prstGeom>
          <a:ln w="28575"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190488" y="827419"/>
            <a:ext cx="0" cy="1691640"/>
          </a:xfrm>
          <a:prstGeom prst="line">
            <a:avLst/>
          </a:prstGeom>
          <a:ln w="381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446520" y="224028"/>
            <a:ext cx="0" cy="1691640"/>
          </a:xfrm>
          <a:prstGeom prst="line">
            <a:avLst/>
          </a:prstGeom>
          <a:ln w="3810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5573268" y="797891"/>
            <a:ext cx="173736" cy="173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993892" y="283711"/>
            <a:ext cx="173736" cy="173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 rot="10800000">
            <a:off x="5680710" y="4201668"/>
            <a:ext cx="873252" cy="3140851"/>
            <a:chOff x="1970532" y="2488621"/>
            <a:chExt cx="873252" cy="3140851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2057400" y="3028117"/>
              <a:ext cx="0" cy="1691640"/>
            </a:xfrm>
            <a:prstGeom prst="line">
              <a:avLst/>
            </a:prstGeom>
            <a:ln w="38100">
              <a:solidFill>
                <a:srgbClr val="FFFF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2157984" y="2488621"/>
              <a:ext cx="0" cy="1691640"/>
            </a:xfrm>
            <a:prstGeom prst="line">
              <a:avLst/>
            </a:prstGeom>
            <a:ln w="28575"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2487168" y="3119557"/>
              <a:ext cx="0" cy="1691640"/>
            </a:xfrm>
            <a:prstGeom prst="line">
              <a:avLst/>
            </a:prstGeom>
            <a:ln w="28575">
              <a:solidFill>
                <a:srgbClr val="FFFFFF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2587752" y="3937832"/>
              <a:ext cx="0" cy="1691640"/>
            </a:xfrm>
            <a:prstGeom prst="line">
              <a:avLst/>
            </a:prstGeom>
            <a:ln w="38100"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2843784" y="3334441"/>
              <a:ext cx="0" cy="1691640"/>
            </a:xfrm>
            <a:prstGeom prst="line">
              <a:avLst/>
            </a:prstGeom>
            <a:ln w="38100">
              <a:solidFill>
                <a:srgbClr val="FFFFFF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1970532" y="3908304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2391156" y="3394124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8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" y="1040206"/>
            <a:ext cx="5051781" cy="54320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82" y="816654"/>
            <a:ext cx="6084956" cy="54827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0" y="925261"/>
            <a:ext cx="6180033" cy="54384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58" y="880039"/>
            <a:ext cx="6237080" cy="531799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90" y="778623"/>
            <a:ext cx="5983540" cy="55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1061466"/>
            <a:ext cx="7178040" cy="49987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68" y="537972"/>
            <a:ext cx="6668264" cy="60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BFD"/>
            </a:gs>
            <a:gs pos="100000">
              <a:srgbClr val="FEA19A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6071616" y="1339700"/>
            <a:ext cx="768096" cy="768096"/>
            <a:chOff x="4754880" y="932687"/>
            <a:chExt cx="768096" cy="768096"/>
          </a:xfrm>
          <a:solidFill>
            <a:srgbClr val="9EEBFD"/>
          </a:solidFill>
        </p:grpSpPr>
        <p:sp>
          <p:nvSpPr>
            <p:cNvPr id="5" name="橢圓 4"/>
            <p:cNvSpPr/>
            <p:nvPr/>
          </p:nvSpPr>
          <p:spPr>
            <a:xfrm>
              <a:off x="4754880" y="932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923965" y="1024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071616" y="2489390"/>
            <a:ext cx="768096" cy="768096"/>
            <a:chOff x="4754880" y="2075687"/>
            <a:chExt cx="768096" cy="768096"/>
          </a:xfrm>
          <a:solidFill>
            <a:srgbClr val="FEA19A"/>
          </a:solidFill>
        </p:grpSpPr>
        <p:sp>
          <p:nvSpPr>
            <p:cNvPr id="7" name="橢圓 6"/>
            <p:cNvSpPr/>
            <p:nvPr/>
          </p:nvSpPr>
          <p:spPr>
            <a:xfrm>
              <a:off x="4754880" y="2075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923965" y="2167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071616" y="3639669"/>
            <a:ext cx="768096" cy="768096"/>
            <a:chOff x="4754880" y="3246119"/>
            <a:chExt cx="768096" cy="768096"/>
          </a:xfrm>
          <a:solidFill>
            <a:srgbClr val="F8F691"/>
          </a:solidFill>
        </p:grpSpPr>
        <p:sp>
          <p:nvSpPr>
            <p:cNvPr id="9" name="橢圓 8"/>
            <p:cNvSpPr/>
            <p:nvPr/>
          </p:nvSpPr>
          <p:spPr>
            <a:xfrm>
              <a:off x="4754880" y="3246119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23965" y="3337780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7159752" y="1492915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r>
              <a:rPr lang="en-US" altLang="zh-TW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發想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159752" y="2642395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製作方法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159752" y="3791875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en-US" altLang="zh-TW" sz="2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實際操作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線接點 25"/>
          <p:cNvCxnSpPr/>
          <p:nvPr/>
        </p:nvCxnSpPr>
        <p:spPr>
          <a:xfrm>
            <a:off x="6446520" y="2158245"/>
            <a:ext cx="0" cy="30371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6446520" y="3301245"/>
            <a:ext cx="0" cy="30371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1267630" y="285207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spc="1000" dirty="0">
                <a:solidFill>
                  <a:srgbClr val="C679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製作步驟</a:t>
            </a:r>
          </a:p>
        </p:txBody>
      </p:sp>
      <p:cxnSp>
        <p:nvCxnSpPr>
          <p:cNvPr id="33" name="直線接點 32"/>
          <p:cNvCxnSpPr/>
          <p:nvPr/>
        </p:nvCxnSpPr>
        <p:spPr>
          <a:xfrm>
            <a:off x="5449824" y="1116416"/>
            <a:ext cx="0" cy="47982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6071616" y="4791813"/>
            <a:ext cx="768096" cy="768096"/>
            <a:chOff x="4754880" y="3246119"/>
            <a:chExt cx="768096" cy="768096"/>
          </a:xfrm>
          <a:solidFill>
            <a:srgbClr val="C67965"/>
          </a:solidFill>
        </p:grpSpPr>
        <p:sp>
          <p:nvSpPr>
            <p:cNvPr id="22" name="橢圓 21"/>
            <p:cNvSpPr/>
            <p:nvPr/>
          </p:nvSpPr>
          <p:spPr>
            <a:xfrm>
              <a:off x="4754880" y="3246119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923965" y="3337780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7159752" y="4944019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上架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6446520" y="4453389"/>
            <a:ext cx="0" cy="30371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7" name="直線接點 16"/>
          <p:cNvCxnSpPr/>
          <p:nvPr/>
        </p:nvCxnSpPr>
        <p:spPr>
          <a:xfrm>
            <a:off x="1682514" y="2290116"/>
            <a:ext cx="0" cy="24734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521208" y="629666"/>
            <a:ext cx="768096" cy="768096"/>
            <a:chOff x="4754880" y="932687"/>
            <a:chExt cx="768096" cy="768096"/>
          </a:xfrm>
          <a:solidFill>
            <a:srgbClr val="9EEBFD"/>
          </a:solidFill>
        </p:grpSpPr>
        <p:sp>
          <p:nvSpPr>
            <p:cNvPr id="4" name="橢圓 3"/>
            <p:cNvSpPr/>
            <p:nvPr/>
          </p:nvSpPr>
          <p:spPr>
            <a:xfrm>
              <a:off x="4754880" y="932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923965" y="1024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1504109" y="782881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r>
              <a:rPr lang="en-US" altLang="zh-TW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發想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04109" y="205820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b="1" spc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58" y="484112"/>
            <a:ext cx="2806264" cy="280626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840996" y="3313840"/>
            <a:ext cx="361028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1.想哭 (太感動而想哭)</a:t>
            </a:r>
          </a:p>
          <a:p>
            <a:pPr>
              <a:spcBef>
                <a:spcPts val="1200"/>
              </a:spcBef>
            </a:pPr>
            <a:r>
              <a: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2.歡迎您</a:t>
            </a:r>
          </a:p>
          <a:p>
            <a:pPr>
              <a:spcBef>
                <a:spcPts val="1200"/>
              </a:spcBef>
            </a:pPr>
            <a:r>
              <a: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3.超讚的</a:t>
            </a:r>
          </a:p>
          <a:p>
            <a:pPr>
              <a:spcBef>
                <a:spcPts val="1200"/>
              </a:spcBef>
            </a:pPr>
            <a:r>
              <a: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.886</a:t>
            </a:r>
            <a:endParaRPr lang="zh-TW" altLang="en-US" sz="1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5.OK啦</a:t>
            </a:r>
          </a:p>
          <a:p>
            <a:pPr>
              <a:spcBef>
                <a:spcPts val="1200"/>
              </a:spcBef>
            </a:pPr>
            <a:r>
              <a: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6.謝謝啦（3Q)</a:t>
            </a:r>
          </a:p>
          <a:p>
            <a:pPr>
              <a:spcBef>
                <a:spcPts val="1200"/>
              </a:spcBef>
            </a:pPr>
            <a:r>
              <a: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7.生日快樂</a:t>
            </a:r>
          </a:p>
          <a:p>
            <a:pPr>
              <a:spcBef>
                <a:spcPts val="1200"/>
              </a:spcBef>
            </a:pPr>
            <a:r>
              <a: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8.加油or早安or Hi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06783" y="2598852"/>
            <a:ext cx="30970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公司名稱、</a:t>
            </a:r>
            <a:r>
              <a:rPr lang="en-US" altLang="zh-TW" sz="1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製作用意</a:t>
            </a:r>
            <a:endParaRPr lang="en-US" altLang="zh-TW" sz="1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貼圖文字</a:t>
            </a:r>
            <a:endParaRPr lang="zh-TW" altLang="en-US" sz="1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04109" y="40799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繪製</a:t>
            </a:r>
            <a:r>
              <a:rPr lang="zh-TW" altLang="en-US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風格</a:t>
            </a:r>
            <a:endParaRPr lang="en-US" altLang="zh-TW" spc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04108" y="4578924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色彩配置</a:t>
            </a:r>
          </a:p>
        </p:txBody>
      </p:sp>
    </p:spTree>
    <p:extLst>
      <p:ext uri="{BB962C8B-B14F-4D97-AF65-F5344CB8AC3E}">
        <p14:creationId xmlns:p14="http://schemas.microsoft.com/office/powerpoint/2010/main" val="38124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826" y="194553"/>
            <a:ext cx="11819106" cy="650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1"/>
          <a:stretch/>
        </p:blipFill>
        <p:spPr>
          <a:xfrm>
            <a:off x="5028117" y="629666"/>
            <a:ext cx="6043454" cy="29480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53796"/>
          <a:stretch/>
        </p:blipFill>
        <p:spPr>
          <a:xfrm>
            <a:off x="5243369" y="3817533"/>
            <a:ext cx="5714240" cy="2645034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>
            <a:off x="1682514" y="2290116"/>
            <a:ext cx="0" cy="24734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521208" y="629666"/>
            <a:ext cx="768096" cy="768096"/>
            <a:chOff x="4754880" y="932687"/>
            <a:chExt cx="768096" cy="768096"/>
          </a:xfrm>
          <a:solidFill>
            <a:srgbClr val="9EEBFD"/>
          </a:solidFill>
        </p:grpSpPr>
        <p:sp>
          <p:nvSpPr>
            <p:cNvPr id="18" name="橢圓 17"/>
            <p:cNvSpPr/>
            <p:nvPr/>
          </p:nvSpPr>
          <p:spPr>
            <a:xfrm>
              <a:off x="4754880" y="932687"/>
              <a:ext cx="768096" cy="768096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923965" y="1024348"/>
              <a:ext cx="42992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504109" y="782881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r>
              <a:rPr lang="en-US" altLang="zh-TW" sz="2400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發想</a:t>
            </a:r>
            <a:endParaRPr lang="zh-TW" altLang="en-US" sz="2400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504109" y="205820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pc="10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806783" y="2598852"/>
            <a:ext cx="30970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公司名稱、</a:t>
            </a:r>
            <a:r>
              <a:rPr lang="en-US" altLang="zh-TW" sz="1400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製作用意</a:t>
            </a:r>
            <a:endParaRPr lang="en-US" altLang="zh-TW" sz="1400" spc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1400" spc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貼圖文字</a:t>
            </a:r>
            <a:endParaRPr lang="zh-TW" altLang="en-US" sz="1400" spc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04109" y="40799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b="1" spc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繪製</a:t>
            </a:r>
            <a:r>
              <a:rPr lang="zh-TW" altLang="en-US" b="1" spc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風格</a:t>
            </a:r>
            <a:endParaRPr lang="en-US" altLang="zh-TW" b="1" spc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04108" y="4578924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色彩配置</a:t>
            </a:r>
          </a:p>
        </p:txBody>
      </p:sp>
    </p:spTree>
    <p:extLst>
      <p:ext uri="{BB962C8B-B14F-4D97-AF65-F5344CB8AC3E}">
        <p14:creationId xmlns:p14="http://schemas.microsoft.com/office/powerpoint/2010/main" val="22305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388</Words>
  <Application>Microsoft Office PowerPoint</Application>
  <PresentationFormat>寬螢幕</PresentationFormat>
  <Paragraphs>106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39</cp:revision>
  <dcterms:created xsi:type="dcterms:W3CDTF">2021-05-25T10:03:23Z</dcterms:created>
  <dcterms:modified xsi:type="dcterms:W3CDTF">2021-05-28T08:59:31Z</dcterms:modified>
</cp:coreProperties>
</file>