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1pPr>
            <a:lvl2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2pPr>
            <a:lvl3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3pPr>
            <a:lvl4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4pPr>
            <a:lvl5pPr>
              <a:defRPr>
                <a:latin typeface="Adobe 繁黑體 Std B" panose="020B0700000000000000" pitchFamily="34" charset="-120"/>
                <a:ea typeface="Adobe 繁黑體 Std B" panose="020B0700000000000000" pitchFamily="34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論文</a:t>
            </a:r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報告</a:t>
            </a: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通訊</a:t>
            </a:r>
            <a:r>
              <a:rPr lang="zh-TW" altLang="en-US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軟體貼圖購買因素之探討</a:t>
            </a:r>
            <a:r>
              <a:rPr lang="en-US" altLang="zh-TW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—</a:t>
            </a:r>
            <a:r>
              <a:rPr lang="zh-TW" altLang="en-US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以</a:t>
            </a:r>
            <a:r>
              <a:rPr lang="en-US" altLang="zh-TW" sz="4000" b="1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LINE </a:t>
            </a:r>
            <a:r>
              <a:rPr lang="zh-TW" altLang="en-US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為</a:t>
            </a:r>
            <a:r>
              <a:rPr lang="zh-TW" altLang="en-US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例</a:t>
            </a: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zh-TW" altLang="en-US" sz="3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zh-TW" altLang="en-US" sz="32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en-US" altLang="zh-TW" sz="3200" b="1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A </a:t>
            </a:r>
            <a:r>
              <a:rPr lang="en-US" altLang="zh-TW" sz="3200" b="1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Study on Purchase Intention of Cartoon Stickers for Messaging Software—The Case of </a:t>
            </a:r>
            <a:r>
              <a:rPr lang="en-US" altLang="zh-TW" sz="3200" b="1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LINE</a:t>
            </a:r>
            <a:r>
              <a:rPr lang="zh-TW" altLang="en-US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zh-TW" altLang="en-US" sz="40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/>
            </a:r>
            <a:br>
              <a:rPr lang="en-US" altLang="zh-TW" sz="40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</a:br>
            <a:r>
              <a:rPr lang="zh-TW" altLang="en-US" sz="2000" dirty="0" smtClean="0"/>
              <a:t>鮑</a:t>
            </a:r>
            <a:r>
              <a:rPr lang="zh-TW" altLang="en-US" sz="2000" dirty="0"/>
              <a:t>若</a:t>
            </a:r>
            <a:r>
              <a:rPr lang="zh-TW" altLang="en-US" sz="2000" dirty="0" smtClean="0"/>
              <a:t>苡、林陽助</a:t>
            </a:r>
            <a:r>
              <a:rPr lang="zh-TW" altLang="en-US" sz="2000" dirty="0"/>
              <a:t>科際整合管理研討會 ； </a:t>
            </a:r>
            <a:r>
              <a:rPr lang="en-US" altLang="zh-TW" sz="2000" dirty="0"/>
              <a:t>2016</a:t>
            </a:r>
            <a:r>
              <a:rPr lang="zh-TW" altLang="en-US" sz="2000" dirty="0"/>
              <a:t>第</a:t>
            </a:r>
            <a:r>
              <a:rPr lang="en-US" altLang="zh-TW" sz="2000" dirty="0"/>
              <a:t>19</a:t>
            </a:r>
            <a:r>
              <a:rPr lang="zh-TW" altLang="en-US" sz="2000" dirty="0"/>
              <a:t>屆 </a:t>
            </a:r>
            <a:r>
              <a:rPr lang="en-US" altLang="zh-TW" sz="2000" dirty="0"/>
              <a:t>(2016 / 06 / 01) </a:t>
            </a:r>
            <a:r>
              <a:rPr lang="zh-TW" altLang="en-US" sz="2000" dirty="0"/>
              <a:t>， </a:t>
            </a:r>
            <a:r>
              <a:rPr lang="en-US" altLang="zh-TW" sz="2000" dirty="0"/>
              <a:t>P68 - 81</a:t>
            </a:r>
            <a:r>
              <a:rPr lang="zh-TW" altLang="en-US" sz="900" dirty="0"/>
              <a:t/>
            </a:r>
            <a:br>
              <a:rPr lang="zh-TW" altLang="en-US" sz="900" dirty="0"/>
            </a:br>
            <a:endParaRPr lang="zh-TW" altLang="en-US" sz="9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報告人：吳智鴻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222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研究背景： （為什麼要研究這問題）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研究目的</a:t>
            </a:r>
            <a:r>
              <a:rPr lang="en-US" altLang="zh-TW" dirty="0" smtClean="0"/>
              <a:t>/</a:t>
            </a:r>
            <a:r>
              <a:rPr lang="zh-TW" altLang="en-US" dirty="0" smtClean="0"/>
              <a:t>問題：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研究方法：用什麼方法</a:t>
            </a:r>
            <a:r>
              <a:rPr lang="en-US" altLang="zh-TW" dirty="0" smtClean="0"/>
              <a:t>/</a:t>
            </a:r>
            <a:r>
              <a:rPr lang="zh-TW" altLang="en-US" dirty="0" smtClean="0"/>
              <a:t>問卷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研究結論：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05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文獻探討</a:t>
            </a:r>
            <a:r>
              <a:rPr lang="en-US" altLang="zh-TW" dirty="0" smtClean="0"/>
              <a:t>#1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說明此文章用了什麼理論？</a:t>
            </a:r>
            <a:endParaRPr lang="en-US" altLang="zh-TW" dirty="0" smtClean="0"/>
          </a:p>
          <a:p>
            <a:r>
              <a:rPr lang="zh-TW" altLang="en-US" dirty="0" smtClean="0"/>
              <a:t>哪位學者提出的？</a:t>
            </a:r>
            <a:endParaRPr lang="en-US" altLang="zh-TW" dirty="0" smtClean="0"/>
          </a:p>
          <a:p>
            <a:r>
              <a:rPr lang="zh-TW" altLang="en-US" dirty="0" smtClean="0"/>
              <a:t>理論被應用在哪些議題？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7041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文獻探討</a:t>
            </a:r>
            <a:r>
              <a:rPr lang="en-US" altLang="zh-TW" dirty="0" smtClean="0"/>
              <a:t>#2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請說明一下</a:t>
            </a:r>
            <a:r>
              <a:rPr lang="en-US" altLang="zh-TW" dirty="0" smtClean="0">
                <a:solidFill>
                  <a:srgbClr val="FF0000"/>
                </a:solidFill>
              </a:rPr>
              <a:t>WHY</a:t>
            </a:r>
            <a:r>
              <a:rPr lang="zh-TW" altLang="en-US" dirty="0" smtClean="0">
                <a:solidFill>
                  <a:srgbClr val="FF0000"/>
                </a:solidFill>
              </a:rPr>
              <a:t>這個理論適合用於該主題？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8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研究架構？</a:t>
            </a:r>
            <a:endParaRPr lang="en-US" altLang="zh-TW" dirty="0" smtClean="0"/>
          </a:p>
          <a:p>
            <a:r>
              <a:rPr lang="zh-TW" altLang="en-US" dirty="0" smtClean="0"/>
              <a:t>研究假設？</a:t>
            </a:r>
            <a:endParaRPr lang="en-US" altLang="zh-TW" dirty="0" smtClean="0"/>
          </a:p>
          <a:p>
            <a:r>
              <a:rPr lang="zh-TW" altLang="en-US" dirty="0" smtClean="0"/>
              <a:t>研究工具？</a:t>
            </a:r>
            <a:endParaRPr lang="en-US" altLang="zh-TW" dirty="0" smtClean="0"/>
          </a:p>
          <a:p>
            <a:r>
              <a:rPr lang="zh-TW" altLang="en-US" dirty="0" smtClean="0"/>
              <a:t>統計方法？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698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資料分析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110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結論有以下幾點：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</a:p>
          <a:p>
            <a:r>
              <a:rPr lang="en-US" altLang="zh-TW" dirty="0" smtClean="0"/>
              <a:t>2.</a:t>
            </a:r>
          </a:p>
          <a:p>
            <a:endParaRPr lang="en-US" altLang="zh-TW" dirty="0"/>
          </a:p>
          <a:p>
            <a:r>
              <a:rPr lang="zh-TW" altLang="en-US" dirty="0" smtClean="0"/>
              <a:t>該研究的研究限制為何？</a:t>
            </a:r>
            <a:endParaRPr lang="en-US" altLang="zh-TW" dirty="0" smtClean="0"/>
          </a:p>
          <a:p>
            <a:r>
              <a:rPr lang="zh-TW" altLang="en-US" dirty="0" smtClean="0"/>
              <a:t>未來研究方向？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5145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結論：研究限制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該研究的研究限制為何？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6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結論：未來研究方向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該研究的未來研究方向為何？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1351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141</Words>
  <Application>Microsoft Office PowerPoint</Application>
  <PresentationFormat>寬螢幕</PresentationFormat>
  <Paragraphs>33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Adobe 繁黑體 Std B</vt:lpstr>
      <vt:lpstr>新細明體</vt:lpstr>
      <vt:lpstr>Calibri</vt:lpstr>
      <vt:lpstr>Calibri Light</vt:lpstr>
      <vt:lpstr>回顧</vt:lpstr>
      <vt:lpstr>論文報告  通訊軟體貼圖購買因素之探討—以LINE 為例  A Study on Purchase Intention of Cartoon Stickers for Messaging Software—The Case of LINE  鮑若苡、林陽助科際整合管理研討會 ； 2016第19屆 (2016 / 06 / 01) ， P68 - 81 </vt:lpstr>
      <vt:lpstr>摘要</vt:lpstr>
      <vt:lpstr>文獻探討#1</vt:lpstr>
      <vt:lpstr>文獻探討#2</vt:lpstr>
      <vt:lpstr>研究方法</vt:lpstr>
      <vt:lpstr>4.資料分析</vt:lpstr>
      <vt:lpstr>5.結論</vt:lpstr>
      <vt:lpstr>5.結論：研究限制</vt:lpstr>
      <vt:lpstr>5.結論：未來研究方向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論文報告 通訊軟體貼圖購買因素之探討—以LINE 為例   A Study on Purchase Intention of Cartoon Stickers for Messaging Software—The Case of LINE  鮑若苡、林陽助</dc:title>
  <dc:creator>Apple</dc:creator>
  <cp:lastModifiedBy>Apple</cp:lastModifiedBy>
  <cp:revision>4</cp:revision>
  <dcterms:created xsi:type="dcterms:W3CDTF">2017-03-28T03:20:57Z</dcterms:created>
  <dcterms:modified xsi:type="dcterms:W3CDTF">2017-03-28T03:51:11Z</dcterms:modified>
</cp:coreProperties>
</file>