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DE08C4-F9F5-4037-BFA1-246E97C18A4E}" type="datetimeFigureOut">
              <a:rPr lang="zh-TW" altLang="en-US" smtClean="0"/>
              <a:t>2013/10/2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6F3630-71BF-4A9D-8966-55A1EC039D2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實作第一</a:t>
            </a:r>
            <a:r>
              <a:rPr lang="zh-TW" altLang="en-US" dirty="0" smtClean="0"/>
              <a:t>支有用的</a:t>
            </a:r>
            <a:r>
              <a:rPr lang="en-US" altLang="zh-TW" dirty="0" smtClean="0"/>
              <a:t>APP</a:t>
            </a:r>
            <a:r>
              <a:rPr lang="zh-TW" altLang="en-US" dirty="0" smtClean="0"/>
              <a:t>吧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BMI</a:t>
            </a:r>
            <a:r>
              <a:rPr lang="zh-TW" altLang="en-US" dirty="0" smtClean="0"/>
              <a:t>計算器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吳智鴻</a:t>
            </a:r>
            <a:endParaRPr lang="zh-TW" altLang="en-US" dirty="0"/>
          </a:p>
        </p:txBody>
      </p:sp>
      <p:pic>
        <p:nvPicPr>
          <p:cNvPr id="1026" name="Picture 2" descr="C:\Users\chwu\Documents\oCam\Capture_2013_10_01_23_38_27_17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2861650" cy="47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72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0"/>
            <a:ext cx="7498080" cy="69269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版面規劃</a:t>
            </a:r>
            <a:endParaRPr lang="zh-TW" altLang="en-US" dirty="0"/>
          </a:p>
        </p:txBody>
      </p:sp>
      <p:pic>
        <p:nvPicPr>
          <p:cNvPr id="2050" name="Picture 2" descr="C:\Users\chwu\Documents\oCam\Capture_2013_10_01_23_38_27_17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3614494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直線圖說文字 1 3"/>
          <p:cNvSpPr/>
          <p:nvPr/>
        </p:nvSpPr>
        <p:spPr>
          <a:xfrm>
            <a:off x="3851920" y="63152"/>
            <a:ext cx="2232248" cy="468052"/>
          </a:xfrm>
          <a:prstGeom prst="borderCallout1">
            <a:avLst>
              <a:gd name="adj1" fmla="val 18750"/>
              <a:gd name="adj2" fmla="val -8333"/>
              <a:gd name="adj3" fmla="val 188119"/>
              <a:gd name="adj4" fmla="val -4186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</a:t>
            </a:r>
            <a:r>
              <a:rPr lang="zh-TW" altLang="en-US" dirty="0" smtClean="0">
                <a:solidFill>
                  <a:schemeClr val="tx1"/>
                </a:solidFill>
              </a:rPr>
              <a:t>程式名稱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直線圖說文字 1 5"/>
          <p:cNvSpPr/>
          <p:nvPr/>
        </p:nvSpPr>
        <p:spPr>
          <a:xfrm>
            <a:off x="4860032" y="746702"/>
            <a:ext cx="2880320" cy="468052"/>
          </a:xfrm>
          <a:prstGeom prst="borderCallout1">
            <a:avLst>
              <a:gd name="adj1" fmla="val 18750"/>
              <a:gd name="adj2" fmla="val -8333"/>
              <a:gd name="adj3" fmla="val 176627"/>
              <a:gd name="adj4" fmla="val -8042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T</a:t>
            </a:r>
            <a:r>
              <a:rPr lang="en-US" altLang="zh-TW" dirty="0" err="1">
                <a:solidFill>
                  <a:schemeClr val="tx1"/>
                </a:solidFill>
              </a:rPr>
              <a:t>L</a:t>
            </a:r>
            <a:r>
              <a:rPr lang="en-US" altLang="zh-TW" dirty="0" err="1" smtClean="0">
                <a:solidFill>
                  <a:schemeClr val="tx1"/>
                </a:solidFill>
              </a:rPr>
              <a:t>arge</a:t>
            </a:r>
            <a:r>
              <a:rPr lang="en-US" altLang="zh-TW" dirty="0" smtClean="0">
                <a:solidFill>
                  <a:schemeClr val="tx1"/>
                </a:solidFill>
              </a:rPr>
              <a:t> Text  id:textView4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chwu\Documents\oCam\Capture_2013_10_01_23_45_10_38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33718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直線圖說文字 1 7"/>
          <p:cNvSpPr/>
          <p:nvPr/>
        </p:nvSpPr>
        <p:spPr>
          <a:xfrm>
            <a:off x="5148064" y="1340768"/>
            <a:ext cx="2592288" cy="468052"/>
          </a:xfrm>
          <a:prstGeom prst="borderCallout1">
            <a:avLst>
              <a:gd name="adj1" fmla="val 18750"/>
              <a:gd name="adj2" fmla="val -8333"/>
              <a:gd name="adj3" fmla="val 159389"/>
              <a:gd name="adj4" fmla="val -11761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textView</a:t>
            </a:r>
            <a:r>
              <a:rPr lang="en-US" altLang="zh-TW" dirty="0" smtClean="0">
                <a:solidFill>
                  <a:schemeClr val="tx1"/>
                </a:solidFill>
              </a:rPr>
              <a:t>    id:textView1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直線圖說文字 1 8"/>
          <p:cNvSpPr/>
          <p:nvPr/>
        </p:nvSpPr>
        <p:spPr>
          <a:xfrm>
            <a:off x="4844716" y="2012213"/>
            <a:ext cx="2232248" cy="468052"/>
          </a:xfrm>
          <a:prstGeom prst="borderCallout1">
            <a:avLst>
              <a:gd name="adj1" fmla="val 18750"/>
              <a:gd name="adj2" fmla="val -8333"/>
              <a:gd name="adj3" fmla="val 55961"/>
              <a:gd name="adj4" fmla="val -4990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Edit Text   id: height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直線圖說文字 1 9"/>
          <p:cNvSpPr/>
          <p:nvPr/>
        </p:nvSpPr>
        <p:spPr>
          <a:xfrm>
            <a:off x="5220072" y="2642261"/>
            <a:ext cx="2664296" cy="485621"/>
          </a:xfrm>
          <a:prstGeom prst="borderCallout1">
            <a:avLst>
              <a:gd name="adj1" fmla="val 18750"/>
              <a:gd name="adj2" fmla="val -8333"/>
              <a:gd name="adj3" fmla="val 32631"/>
              <a:gd name="adj4" fmla="val -13391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textView</a:t>
            </a:r>
            <a:r>
              <a:rPr lang="en-US" altLang="zh-TW" dirty="0" smtClean="0">
                <a:solidFill>
                  <a:schemeClr val="tx1"/>
                </a:solidFill>
              </a:rPr>
              <a:t>    id: textView3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直線圖說文字 1 10"/>
          <p:cNvSpPr/>
          <p:nvPr/>
        </p:nvSpPr>
        <p:spPr>
          <a:xfrm>
            <a:off x="5148064" y="3127883"/>
            <a:ext cx="2232248" cy="468052"/>
          </a:xfrm>
          <a:prstGeom prst="borderCallout1">
            <a:avLst>
              <a:gd name="adj1" fmla="val 18750"/>
              <a:gd name="adj2" fmla="val -8333"/>
              <a:gd name="adj3" fmla="val 17655"/>
              <a:gd name="adj4" fmla="val -583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Edit Text   id: weight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直線圖說文字 1 11"/>
          <p:cNvSpPr/>
          <p:nvPr/>
        </p:nvSpPr>
        <p:spPr>
          <a:xfrm>
            <a:off x="5304819" y="3597023"/>
            <a:ext cx="2232248" cy="468052"/>
          </a:xfrm>
          <a:prstGeom prst="borderCallout1">
            <a:avLst>
              <a:gd name="adj1" fmla="val 18750"/>
              <a:gd name="adj2" fmla="val -8333"/>
              <a:gd name="adj3" fmla="val 17655"/>
              <a:gd name="adj4" fmla="val -5833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Button id: submit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直線圖說文字 1 12"/>
          <p:cNvSpPr/>
          <p:nvPr/>
        </p:nvSpPr>
        <p:spPr>
          <a:xfrm>
            <a:off x="1007168" y="6093296"/>
            <a:ext cx="2232248" cy="468052"/>
          </a:xfrm>
          <a:prstGeom prst="borderCallout1">
            <a:avLst>
              <a:gd name="adj1" fmla="val 18750"/>
              <a:gd name="adj2" fmla="val -8333"/>
              <a:gd name="adj3" fmla="val -365409"/>
              <a:gd name="adj4" fmla="val 471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textView</a:t>
            </a:r>
            <a:r>
              <a:rPr lang="en-US" altLang="zh-TW" dirty="0" smtClean="0">
                <a:solidFill>
                  <a:schemeClr val="tx1"/>
                </a:solidFill>
              </a:rPr>
              <a:t>   id: result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4" name="直線圖說文字 1 13"/>
          <p:cNvSpPr/>
          <p:nvPr/>
        </p:nvSpPr>
        <p:spPr>
          <a:xfrm>
            <a:off x="3563888" y="6093296"/>
            <a:ext cx="2232248" cy="468052"/>
          </a:xfrm>
          <a:prstGeom prst="borderCallout1">
            <a:avLst>
              <a:gd name="adj1" fmla="val 18750"/>
              <a:gd name="adj2" fmla="val -8333"/>
              <a:gd name="adj3" fmla="val -260066"/>
              <a:gd name="adj4" fmla="val -7479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textView</a:t>
            </a:r>
            <a:r>
              <a:rPr lang="en-US" altLang="zh-TW" dirty="0" smtClean="0">
                <a:solidFill>
                  <a:schemeClr val="tx1"/>
                </a:solidFill>
              </a:rPr>
              <a:t>   id: suggest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直線圖說文字 1 14"/>
          <p:cNvSpPr/>
          <p:nvPr/>
        </p:nvSpPr>
        <p:spPr>
          <a:xfrm>
            <a:off x="6084168" y="6093296"/>
            <a:ext cx="2664296" cy="485621"/>
          </a:xfrm>
          <a:prstGeom prst="borderCallout1">
            <a:avLst>
              <a:gd name="adj1" fmla="val 18750"/>
              <a:gd name="adj2" fmla="val -8333"/>
              <a:gd name="adj3" fmla="val -124281"/>
              <a:gd name="adj4" fmla="val -6560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>
                <a:solidFill>
                  <a:schemeClr val="tx1"/>
                </a:solidFill>
              </a:rPr>
              <a:t>textView</a:t>
            </a:r>
            <a:r>
              <a:rPr lang="en-US" altLang="zh-TW" dirty="0" smtClean="0">
                <a:solidFill>
                  <a:schemeClr val="tx1"/>
                </a:solidFill>
              </a:rPr>
              <a:t>    id: textView2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02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20272" y="274638"/>
            <a:ext cx="1913416" cy="5674642"/>
          </a:xfrm>
        </p:spPr>
        <p:txBody>
          <a:bodyPr>
            <a:normAutofit/>
          </a:bodyPr>
          <a:lstStyle/>
          <a:p>
            <a:r>
              <a:rPr lang="zh-TW" altLang="en-US" dirty="0"/>
              <a:t>版面</a:t>
            </a:r>
            <a:r>
              <a:rPr lang="zh-TW" altLang="en-US" dirty="0" smtClean="0"/>
              <a:t>與參數設定</a:t>
            </a:r>
            <a:endParaRPr lang="zh-TW" altLang="en-US" dirty="0"/>
          </a:p>
        </p:txBody>
      </p:sp>
      <p:pic>
        <p:nvPicPr>
          <p:cNvPr id="3074" name="Picture 2" descr="C:\Users\chwu\Documents\oCam\Capture_2013_10_01_23_44_15_56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4155"/>
            <a:ext cx="6048672" cy="68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86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0392" y="2060848"/>
            <a:ext cx="905304" cy="1143000"/>
          </a:xfrm>
        </p:spPr>
        <p:txBody>
          <a:bodyPr>
            <a:normAutofit fontScale="90000"/>
          </a:bodyPr>
          <a:lstStyle/>
          <a:p>
            <a:r>
              <a:rPr lang="zh-TW" altLang="en-US" cap="small" dirty="0"/>
              <a:t>程式</a:t>
            </a:r>
            <a:r>
              <a:rPr lang="zh-TW" altLang="en-US" cap="small" dirty="0" smtClean="0"/>
              <a:t>與參數配置</a:t>
            </a:r>
            <a:endParaRPr lang="zh-TW" altLang="en-US" cap="small" dirty="0"/>
          </a:p>
        </p:txBody>
      </p:sp>
      <p:pic>
        <p:nvPicPr>
          <p:cNvPr id="1026" name="Picture 2" descr="C:\Users\chwu\Documents\oCam\BM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2" y="0"/>
            <a:ext cx="7063277" cy="684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432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59</Words>
  <Application>Microsoft Office PowerPoint</Application>
  <PresentationFormat>如螢幕大小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夏至</vt:lpstr>
      <vt:lpstr>實作第一支有用的APP吧</vt:lpstr>
      <vt:lpstr>版面規劃</vt:lpstr>
      <vt:lpstr>版面與參數設定</vt:lpstr>
      <vt:lpstr>程式與參數配置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實作第一支有用的APP吧</dc:title>
  <dc:creator>chwu</dc:creator>
  <cp:lastModifiedBy>chwu</cp:lastModifiedBy>
  <cp:revision>4</cp:revision>
  <dcterms:created xsi:type="dcterms:W3CDTF">2013-10-01T15:39:04Z</dcterms:created>
  <dcterms:modified xsi:type="dcterms:W3CDTF">2013-10-02T03:16:37Z</dcterms:modified>
</cp:coreProperties>
</file>