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3" r:id="rId3"/>
    <p:sldId id="272" r:id="rId4"/>
    <p:sldId id="274" r:id="rId5"/>
    <p:sldId id="276" r:id="rId6"/>
    <p:sldId id="277" r:id="rId7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66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96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11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5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47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tx1">
                    <a:lumMod val="85000"/>
                    <a:lumOff val="1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49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81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79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40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3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74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75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5ADFFD-2CD4-49D2-AB45-C4506DCE70BB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672108-BDC3-4097-B180-8DEB641EE3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91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wu@mail.ntcu.edu.t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165992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運算思維於程式設計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3068960"/>
            <a:ext cx="6400800" cy="3129830"/>
          </a:xfrm>
        </p:spPr>
        <p:txBody>
          <a:bodyPr>
            <a:noAutofit/>
          </a:bodyPr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Professor </a:t>
            </a:r>
            <a:r>
              <a:rPr lang="en-US" altLang="zh-TW" sz="2000" dirty="0" err="1" smtClean="0">
                <a:solidFill>
                  <a:schemeClr val="tx1"/>
                </a:solidFill>
              </a:rPr>
              <a:t>Chih</a:t>
            </a:r>
            <a:r>
              <a:rPr lang="en-US" altLang="zh-TW" sz="2000" dirty="0" smtClean="0">
                <a:solidFill>
                  <a:schemeClr val="tx1"/>
                </a:solidFill>
              </a:rPr>
              <a:t>-Hung Wu</a:t>
            </a: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</a:rPr>
              <a:t>吳智鴻教授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</a:rPr>
              <a:t>國立臺中教育大學 數位內容科技研究</a:t>
            </a:r>
            <a:r>
              <a:rPr lang="zh-TW" altLang="en-US" sz="2000" dirty="0">
                <a:solidFill>
                  <a:schemeClr val="tx1"/>
                </a:solidFill>
              </a:rPr>
              <a:t>所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algn="ctr"/>
            <a:endParaRPr lang="en-US" altLang="zh-TW" sz="1200" dirty="0" smtClean="0">
              <a:solidFill>
                <a:schemeClr val="tx1"/>
              </a:solidFill>
              <a:hlinkClick r:id="rId2"/>
            </a:endParaRPr>
          </a:p>
          <a:p>
            <a:pPr algn="ctr"/>
            <a:r>
              <a:rPr lang="en-US" altLang="zh-TW" sz="1200" dirty="0" smtClean="0">
                <a:solidFill>
                  <a:schemeClr val="tx1"/>
                </a:solidFill>
                <a:hlinkClick r:id="rId2"/>
              </a:rPr>
              <a:t>chwu@mail.ntcu.edu.tw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Website: chwu.weebly.com</a:t>
            </a:r>
          </a:p>
          <a:p>
            <a:pPr algn="ctr"/>
            <a:endParaRPr lang="en-US" altLang="zh-TW" sz="1200" dirty="0">
              <a:solidFill>
                <a:schemeClr val="tx1"/>
              </a:solidFill>
            </a:endParaRPr>
          </a:p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6 </a:t>
            </a:r>
            <a:r>
              <a:rPr lang="en-US" altLang="zh-TW" sz="1200" dirty="0" err="1" smtClean="0">
                <a:solidFill>
                  <a:schemeClr val="tx1"/>
                </a:solidFill>
              </a:rPr>
              <a:t>dec</a:t>
            </a:r>
            <a:r>
              <a:rPr lang="en-US" altLang="zh-TW" sz="1200" dirty="0" smtClean="0">
                <a:solidFill>
                  <a:schemeClr val="tx1"/>
                </a:solidFill>
              </a:rPr>
              <a:t>, 2020</a:t>
            </a:r>
            <a:endParaRPr lang="zh-TW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運算思維實作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78418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以運算思維概念，分析以下題目後並完成題目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吳智鴻教授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國立臺中教育大學 數位內容科技研究所</a:t>
            </a:r>
            <a:endParaRPr lang="en-US" altLang="zh-TW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878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題目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題目：輸入</a:t>
            </a:r>
            <a:r>
              <a:rPr lang="en-US" altLang="zh-TW" dirty="0"/>
              <a:t>n</a:t>
            </a:r>
            <a:r>
              <a:rPr lang="zh-TW" altLang="zh-TW" dirty="0"/>
              <a:t>，印出對應的星星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4067944" y="2564904"/>
            <a:ext cx="1728192" cy="291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7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5784" y="4581128"/>
            <a:ext cx="508680" cy="76613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完成以下的內容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示意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44624"/>
            <a:ext cx="4752528" cy="638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46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4279" y="3870244"/>
            <a:ext cx="508680" cy="76613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完成以下的內容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245974"/>
            <a:ext cx="7543801" cy="4023360"/>
          </a:xfrm>
        </p:spPr>
        <p:txBody>
          <a:bodyPr/>
          <a:lstStyle/>
          <a:p>
            <a:r>
              <a:rPr lang="zh-TW" altLang="en-US" dirty="0" smtClean="0"/>
              <a:t>程式碼  </a:t>
            </a:r>
            <a:r>
              <a:rPr lang="en-US" altLang="zh-TW" dirty="0"/>
              <a:t>(</a:t>
            </a:r>
            <a:r>
              <a:rPr lang="zh-TW" altLang="en-US" dirty="0" smtClean="0"/>
              <a:t>示意</a:t>
            </a:r>
            <a:r>
              <a:rPr lang="en-US" altLang="zh-TW" dirty="0" smtClean="0"/>
              <a:t>)</a:t>
            </a:r>
            <a:r>
              <a:rPr lang="zh-TW" altLang="en-US" dirty="0" smtClean="0"/>
              <a:t>                                            執行結果</a:t>
            </a:r>
            <a:r>
              <a:rPr lang="en-US" altLang="zh-TW" dirty="0" smtClean="0"/>
              <a:t>(</a:t>
            </a:r>
            <a:r>
              <a:rPr lang="zh-TW" altLang="en-US" dirty="0" smtClean="0"/>
              <a:t>示意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836712"/>
            <a:ext cx="3286344" cy="5189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836712"/>
            <a:ext cx="18288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7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空白流程圖</a:t>
            </a: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5220072" y="1196752"/>
            <a:ext cx="936104" cy="33408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開</a:t>
            </a:r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始</a:t>
            </a:r>
          </a:p>
        </p:txBody>
      </p:sp>
      <p:sp>
        <p:nvSpPr>
          <p:cNvPr id="5" name="矩形 4"/>
          <p:cNvSpPr/>
          <p:nvPr/>
        </p:nvSpPr>
        <p:spPr>
          <a:xfrm>
            <a:off x="5177382" y="1856342"/>
            <a:ext cx="1008112" cy="36003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i</a:t>
            </a:r>
            <a:r>
              <a:rPr lang="en-US" altLang="zh-TW" dirty="0" smtClean="0"/>
              <a:t>=1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621175" y="4759023"/>
            <a:ext cx="1008112" cy="36003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i</a:t>
            </a:r>
            <a:r>
              <a:rPr lang="en-US" altLang="zh-TW" dirty="0" smtClean="0"/>
              <a:t>++</a:t>
            </a:r>
            <a:endParaRPr lang="zh-TW" altLang="en-US" dirty="0"/>
          </a:p>
        </p:txBody>
      </p:sp>
      <p:sp>
        <p:nvSpPr>
          <p:cNvPr id="7" name="菱形 6"/>
          <p:cNvSpPr/>
          <p:nvPr/>
        </p:nvSpPr>
        <p:spPr>
          <a:xfrm>
            <a:off x="4974607" y="4506995"/>
            <a:ext cx="1512168" cy="864096"/>
          </a:xfrm>
          <a:prstGeom prst="diamon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err="1"/>
              <a:t>i</a:t>
            </a:r>
            <a:r>
              <a:rPr lang="en-US" altLang="zh-TW" sz="1600" dirty="0" smtClean="0"/>
              <a:t> &lt; </a:t>
            </a:r>
            <a:r>
              <a:rPr lang="en-US" altLang="zh-TW" sz="1600" dirty="0" smtClean="0"/>
              <a:t>?</a:t>
            </a:r>
            <a:endParaRPr lang="zh-TW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5097288" y="2668008"/>
            <a:ext cx="1181672" cy="635552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列印空白</a:t>
            </a:r>
            <a:r>
              <a:rPr lang="en-US" altLang="zh-TW" sz="1400" dirty="0" smtClean="0"/>
              <a:t>(?)</a:t>
            </a:r>
            <a:endParaRPr lang="zh-TW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5139855" y="3697638"/>
            <a:ext cx="1181672" cy="513987"/>
          </a:xfrm>
          <a:prstGeom prst="rect">
            <a:avLst/>
          </a:prstGeom>
          <a:solidFill>
            <a:schemeClr val="bg2">
              <a:lumMod val="75000"/>
            </a:schemeClr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列印星星</a:t>
            </a:r>
            <a:r>
              <a:rPr lang="en-US" altLang="zh-TW" sz="1400" dirty="0" smtClean="0"/>
              <a:t>(</a:t>
            </a:r>
            <a:r>
              <a:rPr lang="en-US" altLang="zh-TW" sz="1400" dirty="0"/>
              <a:t>?</a:t>
            </a:r>
            <a:r>
              <a:rPr lang="en-US" altLang="zh-TW" sz="1400" dirty="0" smtClean="0"/>
              <a:t>)</a:t>
            </a:r>
            <a:endParaRPr lang="zh-TW" altLang="en-US" sz="1400" dirty="0"/>
          </a:p>
        </p:txBody>
      </p:sp>
      <p:sp>
        <p:nvSpPr>
          <p:cNvPr id="10" name="圓角矩形 9"/>
          <p:cNvSpPr/>
          <p:nvPr/>
        </p:nvSpPr>
        <p:spPr>
          <a:xfrm>
            <a:off x="5229311" y="5767274"/>
            <a:ext cx="936104" cy="33408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end</a:t>
            </a:r>
            <a:endParaRPr lang="zh-TW" altLang="en-US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cxnSp>
        <p:nvCxnSpPr>
          <p:cNvPr id="11" name="直線單箭頭接點 10"/>
          <p:cNvCxnSpPr>
            <a:stCxn id="4" idx="2"/>
            <a:endCxn id="5" idx="0"/>
          </p:cNvCxnSpPr>
          <p:nvPr/>
        </p:nvCxnSpPr>
        <p:spPr>
          <a:xfrm flipH="1">
            <a:off x="5681438" y="1530835"/>
            <a:ext cx="6686" cy="325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5" idx="2"/>
            <a:endCxn id="8" idx="0"/>
          </p:cNvCxnSpPr>
          <p:nvPr/>
        </p:nvCxnSpPr>
        <p:spPr>
          <a:xfrm>
            <a:off x="5681438" y="2216381"/>
            <a:ext cx="6686" cy="45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5688124" y="3377706"/>
            <a:ext cx="0" cy="308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5730691" y="4176974"/>
            <a:ext cx="0" cy="308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H="1">
            <a:off x="5730691" y="5402008"/>
            <a:ext cx="1" cy="319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7" idx="1"/>
          </p:cNvCxnSpPr>
          <p:nvPr/>
        </p:nvCxnSpPr>
        <p:spPr>
          <a:xfrm flipH="1" flipV="1">
            <a:off x="4656264" y="4939042"/>
            <a:ext cx="31834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 flipV="1">
            <a:off x="4027400" y="2470019"/>
            <a:ext cx="60603" cy="2278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4057701" y="2442195"/>
            <a:ext cx="1593984" cy="25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5828127" y="5392631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638123" y="447195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895401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1151</TotalTime>
  <Words>100</Words>
  <Application>Microsoft Office PowerPoint</Application>
  <PresentationFormat>如螢幕大小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Adobe 繁黑體 Std B</vt:lpstr>
      <vt:lpstr>新細明體</vt:lpstr>
      <vt:lpstr>Calibri</vt:lpstr>
      <vt:lpstr>Calibri Light</vt:lpstr>
      <vt:lpstr>回顧</vt:lpstr>
      <vt:lpstr>運算思維於程式設計</vt:lpstr>
      <vt:lpstr>運算思維實作  </vt:lpstr>
      <vt:lpstr>題目</vt:lpstr>
      <vt:lpstr>完成以下的內容  示意</vt:lpstr>
      <vt:lpstr>完成以下的內容</vt:lpstr>
      <vt:lpstr>空白流程圖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ericwu</dc:creator>
  <cp:lastModifiedBy>eric-i7</cp:lastModifiedBy>
  <cp:revision>151</cp:revision>
  <cp:lastPrinted>2020-12-06T09:25:12Z</cp:lastPrinted>
  <dcterms:created xsi:type="dcterms:W3CDTF">2019-08-21T09:24:08Z</dcterms:created>
  <dcterms:modified xsi:type="dcterms:W3CDTF">2020-12-07T03:59:55Z</dcterms:modified>
</cp:coreProperties>
</file>